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9" autoAdjust="0"/>
  </p:normalViewPr>
  <p:slideViewPr>
    <p:cSldViewPr>
      <p:cViewPr varScale="1">
        <p:scale>
          <a:sx n="61" d="100"/>
          <a:sy n="61" d="100"/>
        </p:scale>
        <p:origin x="-78" y="-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04A5-748F-40E9-860F-294204D9503A}" type="datetimeFigureOut">
              <a:rPr lang="ru-RU" smtClean="0">
                <a:solidFill>
                  <a:srgbClr val="073E87"/>
                </a:solidFill>
              </a:rPr>
              <a:pPr/>
              <a:t>06.11.2015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71CB-918F-4232-8FAE-349A2914A5A9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399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04A5-748F-40E9-860F-294204D9503A}" type="datetimeFigureOut">
              <a:rPr lang="ru-RU" smtClean="0">
                <a:solidFill>
                  <a:srgbClr val="073E87"/>
                </a:solidFill>
              </a:rPr>
              <a:pPr/>
              <a:t>06.11.2015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71CB-918F-4232-8FAE-349A2914A5A9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869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04A5-748F-40E9-860F-294204D9503A}" type="datetimeFigureOut">
              <a:rPr lang="ru-RU" smtClean="0">
                <a:solidFill>
                  <a:srgbClr val="073E87"/>
                </a:solidFill>
              </a:rPr>
              <a:pPr/>
              <a:t>06.11.2015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71CB-918F-4232-8FAE-349A2914A5A9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214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04A5-748F-40E9-860F-294204D9503A}" type="datetimeFigureOut">
              <a:rPr lang="ru-RU" smtClean="0">
                <a:solidFill>
                  <a:srgbClr val="073E87"/>
                </a:solidFill>
              </a:rPr>
              <a:pPr/>
              <a:t>06.11.2015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71CB-918F-4232-8FAE-349A2914A5A9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424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04A5-748F-40E9-860F-294204D9503A}" type="datetimeFigureOut">
              <a:rPr lang="ru-RU" smtClean="0">
                <a:solidFill>
                  <a:srgbClr val="073E87"/>
                </a:solidFill>
              </a:rPr>
              <a:pPr/>
              <a:t>06.11.2015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71CB-918F-4232-8FAE-349A2914A5A9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396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04A5-748F-40E9-860F-294204D9503A}" type="datetimeFigureOut">
              <a:rPr lang="ru-RU" smtClean="0">
                <a:solidFill>
                  <a:srgbClr val="073E87"/>
                </a:solidFill>
              </a:rPr>
              <a:pPr/>
              <a:t>06.11.2015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71CB-918F-4232-8FAE-349A2914A5A9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288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04A5-748F-40E9-860F-294204D9503A}" type="datetimeFigureOut">
              <a:rPr lang="ru-RU" smtClean="0">
                <a:solidFill>
                  <a:srgbClr val="073E87"/>
                </a:solidFill>
              </a:rPr>
              <a:pPr/>
              <a:t>06.11.2015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71CB-918F-4232-8FAE-349A2914A5A9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4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04A5-748F-40E9-860F-294204D9503A}" type="datetimeFigureOut">
              <a:rPr lang="ru-RU" smtClean="0">
                <a:solidFill>
                  <a:srgbClr val="073E87"/>
                </a:solidFill>
              </a:rPr>
              <a:pPr/>
              <a:t>06.11.2015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71CB-918F-4232-8FAE-349A2914A5A9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028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04A5-748F-40E9-860F-294204D9503A}" type="datetimeFigureOut">
              <a:rPr lang="ru-RU" smtClean="0">
                <a:solidFill>
                  <a:srgbClr val="073E87"/>
                </a:solidFill>
              </a:rPr>
              <a:pPr/>
              <a:t>06.11.2015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71CB-918F-4232-8FAE-349A2914A5A9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357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04A5-748F-40E9-860F-294204D9503A}" type="datetimeFigureOut">
              <a:rPr lang="ru-RU" smtClean="0">
                <a:solidFill>
                  <a:srgbClr val="073E87"/>
                </a:solidFill>
              </a:rPr>
              <a:pPr/>
              <a:t>06.11.2015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71CB-918F-4232-8FAE-349A2914A5A9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511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04A5-748F-40E9-860F-294204D9503A}" type="datetimeFigureOut">
              <a:rPr lang="ru-RU" smtClean="0">
                <a:solidFill>
                  <a:srgbClr val="073E87"/>
                </a:solidFill>
              </a:rPr>
              <a:pPr/>
              <a:t>06.11.2015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71CB-918F-4232-8FAE-349A2914A5A9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880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1DF04A5-748F-40E9-860F-294204D9503A}" type="datetimeFigureOut">
              <a:rPr lang="ru-RU" smtClean="0">
                <a:solidFill>
                  <a:srgbClr val="073E87"/>
                </a:solidFill>
              </a:rPr>
              <a:pPr/>
              <a:t>06.11.2015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24A71CB-918F-4232-8FAE-349A2914A5A9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513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6000" i="1" dirty="0" smtClean="0">
                <a:latin typeface="Comic Sans MS" panose="030F0702030302020204" pitchFamily="66" charset="0"/>
              </a:rPr>
              <a:t>МОЯ МАЛАЯ РОДИНА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/>
              <a:t>проектная задача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6 </a:t>
            </a:r>
            <a:r>
              <a:rPr lang="ru-RU" dirty="0" smtClean="0"/>
              <a:t>класс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32656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Министерство образования и науки РФ</a:t>
            </a:r>
            <a:endParaRPr lang="ru-RU" sz="1400" dirty="0" smtClean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/>
            <a:r>
              <a:rPr lang="ru-RU" dirty="0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dirty="0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«</a:t>
            </a:r>
            <a:r>
              <a:rPr lang="ru-RU" dirty="0" err="1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Рассветовская</a:t>
            </a:r>
            <a:r>
              <a:rPr lang="ru-RU" dirty="0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 средняя общеобразовательная школа»</a:t>
            </a:r>
            <a:endParaRPr lang="ru-RU" sz="1400" dirty="0" smtClean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/>
            <a:r>
              <a:rPr lang="ru-RU" dirty="0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Томского района</a:t>
            </a:r>
            <a:endParaRPr lang="ru-RU" sz="1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36696" y="409317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Автор составитель:</a:t>
            </a:r>
            <a:endParaRPr lang="ru-RU" sz="1400" dirty="0" smtClean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r"/>
            <a:r>
              <a:rPr lang="ru-RU" dirty="0" err="1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Воропина</a:t>
            </a:r>
            <a:r>
              <a:rPr lang="ru-RU" dirty="0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 Лариса Александровна,</a:t>
            </a:r>
            <a:endParaRPr lang="ru-RU" sz="1400" dirty="0" smtClean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r"/>
            <a:r>
              <a:rPr lang="ru-RU" dirty="0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учитель химии и географии</a:t>
            </a:r>
            <a:endParaRPr lang="ru-RU" sz="1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68660" y="6237312"/>
            <a:ext cx="7056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2014 </a:t>
            </a:r>
            <a:endParaRPr lang="ru-RU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016500"/>
            <a:ext cx="8712968" cy="1841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586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5" y="1340768"/>
            <a:ext cx="7812856" cy="4785395"/>
          </a:xfrm>
        </p:spPr>
        <p:txBody>
          <a:bodyPr>
            <a:normAutofit lnSpcReduction="1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dirty="0" smtClean="0">
                <a:latin typeface="Calibri"/>
                <a:ea typeface="Calibri"/>
                <a:cs typeface="Times New Roman"/>
              </a:rPr>
              <a:t>предлагает ВАМ принять участие </a:t>
            </a:r>
            <a:r>
              <a:rPr lang="ru-RU" dirty="0">
                <a:latin typeface="Calibri"/>
                <a:ea typeface="Calibri"/>
                <a:cs typeface="Times New Roman"/>
              </a:rPr>
              <a:t>в конкурсе </a:t>
            </a:r>
            <a:endParaRPr lang="ru-RU" dirty="0" smtClean="0">
              <a:latin typeface="Calibri"/>
              <a:ea typeface="Calibri"/>
              <a:cs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«МОЯ МАЛАЯ РОДИНА»,</a:t>
            </a:r>
            <a:r>
              <a:rPr lang="ru-RU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dirty="0">
                <a:latin typeface="Calibri"/>
                <a:ea typeface="Calibri"/>
                <a:cs typeface="Times New Roman"/>
              </a:rPr>
              <a:t>посвященному юбилейным датам Томской области. </a:t>
            </a:r>
            <a:endParaRPr lang="ru-RU" dirty="0" smtClean="0">
              <a:latin typeface="Calibri"/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latin typeface="Calibri"/>
                <a:ea typeface="Calibri"/>
                <a:cs typeface="Times New Roman"/>
              </a:rPr>
              <a:t>Для </a:t>
            </a:r>
            <a:r>
              <a:rPr lang="ru-RU" dirty="0">
                <a:latin typeface="Calibri"/>
                <a:ea typeface="Calibri"/>
                <a:cs typeface="Times New Roman"/>
              </a:rPr>
              <a:t>этого нужно 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оформить ИНФОРМАЦИОННЫЙ 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БУКЛЕТ 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и отправить его в агентство.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Информационный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буклет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должен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содержать в себе </a:t>
            </a:r>
            <a:r>
              <a:rPr lang="ru-RU" i="1" dirty="0" smtClean="0">
                <a:latin typeface="Calibri"/>
                <a:ea typeface="Calibri"/>
                <a:cs typeface="Times New Roman"/>
              </a:rPr>
              <a:t>следующие данные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:</a:t>
            </a:r>
          </a:p>
          <a:p>
            <a:pPr algn="just">
              <a:spcAft>
                <a:spcPts val="0"/>
              </a:spcAft>
              <a:buFont typeface="Arial" charset="0"/>
              <a:buChar char="•"/>
            </a:pPr>
            <a:r>
              <a:rPr lang="ru-RU" dirty="0" smtClean="0">
                <a:latin typeface="Calibri"/>
                <a:ea typeface="Calibri"/>
                <a:cs typeface="Times New Roman"/>
              </a:rPr>
              <a:t>краткая характеристика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>
                <a:latin typeface="Calibri"/>
                <a:ea typeface="Calibri"/>
                <a:cs typeface="Times New Roman"/>
              </a:rPr>
              <a:t>г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еографического положения района;</a:t>
            </a:r>
          </a:p>
          <a:p>
            <a:pPr algn="just">
              <a:spcAft>
                <a:spcPts val="0"/>
              </a:spcAft>
              <a:buFont typeface="Arial" charset="0"/>
              <a:buChar char="•"/>
            </a:pPr>
            <a:r>
              <a:rPr lang="ru-RU" dirty="0" smtClean="0">
                <a:latin typeface="Calibri"/>
                <a:ea typeface="Calibri"/>
                <a:cs typeface="Times New Roman"/>
              </a:rPr>
              <a:t>рассказ о удивительных памятниках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latin typeface="Calibri"/>
                <a:ea typeface="Calibri"/>
                <a:cs typeface="Times New Roman"/>
              </a:rPr>
              <a:t>природы;</a:t>
            </a:r>
          </a:p>
          <a:p>
            <a:pPr algn="just">
              <a:spcAft>
                <a:spcPts val="0"/>
              </a:spcAft>
              <a:buFont typeface="Arial" charset="0"/>
              <a:buChar char="•"/>
            </a:pPr>
            <a:r>
              <a:rPr lang="ru-RU" dirty="0">
                <a:latin typeface="Calibri"/>
                <a:cs typeface="Times New Roman"/>
              </a:rPr>
              <a:t>х</a:t>
            </a:r>
            <a:r>
              <a:rPr lang="ru-RU" dirty="0" smtClean="0">
                <a:latin typeface="Calibri"/>
                <a:cs typeface="Times New Roman"/>
              </a:rPr>
              <a:t>арактеристика климата района.</a:t>
            </a:r>
          </a:p>
          <a:p>
            <a:pPr algn="just">
              <a:spcAft>
                <a:spcPts val="0"/>
              </a:spcAft>
              <a:buFont typeface="Arial" charset="0"/>
              <a:buChar char="•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25272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73E87"/>
                </a:solidFill>
                <a:latin typeface="Calibri"/>
                <a:ea typeface="Calibri"/>
                <a:cs typeface="Times New Roman"/>
              </a:rPr>
              <a:t>Туристическое агентство </a:t>
            </a:r>
            <a:r>
              <a:rPr lang="ru-RU" b="1" dirty="0">
                <a:solidFill>
                  <a:srgbClr val="073E87"/>
                </a:solidFill>
                <a:latin typeface="Calibri"/>
                <a:ea typeface="Calibri"/>
                <a:cs typeface="Times New Roman"/>
              </a:rPr>
              <a:t>«</a:t>
            </a:r>
            <a:r>
              <a:rPr lang="ru-RU" b="1" i="1" dirty="0">
                <a:solidFill>
                  <a:srgbClr val="073E87"/>
                </a:solidFill>
                <a:latin typeface="Calibri"/>
                <a:ea typeface="Calibri"/>
                <a:cs typeface="Times New Roman"/>
              </a:rPr>
              <a:t>Круиз</a:t>
            </a:r>
            <a:r>
              <a:rPr lang="ru-RU" b="1" dirty="0" smtClean="0">
                <a:solidFill>
                  <a:srgbClr val="073E87"/>
                </a:solidFill>
                <a:latin typeface="Calibri"/>
                <a:ea typeface="Calibri"/>
                <a:cs typeface="Times New Roman"/>
              </a:rPr>
              <a:t>»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7" y="3284984"/>
            <a:ext cx="3387363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438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5" y="692696"/>
            <a:ext cx="8208912" cy="5433467"/>
          </a:xfrm>
        </p:spPr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ru-RU" i="1" dirty="0">
                <a:latin typeface="Calibri"/>
                <a:ea typeface="Calibri"/>
                <a:cs typeface="Times New Roman"/>
              </a:rPr>
              <a:t>Для тог</a:t>
            </a:r>
            <a:r>
              <a:rPr lang="ru-RU" dirty="0">
                <a:latin typeface="Calibri"/>
                <a:ea typeface="Calibri"/>
                <a:cs typeface="Times New Roman"/>
              </a:rPr>
              <a:t>о, что бы оформить </a:t>
            </a:r>
            <a:r>
              <a:rPr lang="ru-RU" b="1" i="1" dirty="0">
                <a:latin typeface="Calibri"/>
                <a:ea typeface="Calibri"/>
                <a:cs typeface="Times New Roman"/>
              </a:rPr>
              <a:t>информационный </a:t>
            </a:r>
            <a:r>
              <a:rPr lang="ru-RU" b="1" i="1" dirty="0" err="1" smtClean="0">
                <a:latin typeface="Calibri"/>
                <a:ea typeface="Calibri"/>
                <a:cs typeface="Times New Roman"/>
              </a:rPr>
              <a:t>буклет</a:t>
            </a:r>
            <a:r>
              <a:rPr lang="ru-RU" dirty="0" err="1" smtClean="0">
                <a:latin typeface="Calibri"/>
                <a:ea typeface="Calibri"/>
                <a:cs typeface="Times New Roman"/>
              </a:rPr>
              <a:t>«МОЯ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dirty="0">
                <a:latin typeface="Calibri"/>
                <a:ea typeface="Calibri"/>
                <a:cs typeface="Times New Roman"/>
              </a:rPr>
              <a:t>МАЛАЯ РОДИНА» разделитесь на группы по два человека, каждая группа будет выполнять свою часть задания.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u="sng" dirty="0">
                <a:latin typeface="Calibri"/>
                <a:ea typeface="Calibri"/>
                <a:cs typeface="Times New Roman"/>
              </a:rPr>
              <a:t>1 группа</a:t>
            </a:r>
            <a:r>
              <a:rPr lang="ru-RU" dirty="0">
                <a:latin typeface="Calibri"/>
                <a:ea typeface="Calibri"/>
                <a:cs typeface="Times New Roman"/>
              </a:rPr>
              <a:t>, будет работать над общей 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характеристикой </a:t>
            </a:r>
            <a:r>
              <a:rPr lang="ru-RU" dirty="0">
                <a:latin typeface="Calibri"/>
                <a:ea typeface="Calibri"/>
                <a:cs typeface="Times New Roman"/>
              </a:rPr>
              <a:t>Томского района.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u="sng" dirty="0">
                <a:latin typeface="Calibri"/>
                <a:ea typeface="Calibri"/>
                <a:cs typeface="Times New Roman"/>
              </a:rPr>
              <a:t>2 группа</a:t>
            </a:r>
            <a:r>
              <a:rPr lang="ru-RU" dirty="0">
                <a:latin typeface="Calibri"/>
                <a:ea typeface="Calibri"/>
                <a:cs typeface="Times New Roman"/>
              </a:rPr>
              <a:t>, будет выбирать достопримечательности, которые на их взгляд могут быть визитной карточкой Томского района.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u="sng" dirty="0">
                <a:latin typeface="Calibri"/>
                <a:ea typeface="Calibri"/>
                <a:cs typeface="Times New Roman"/>
              </a:rPr>
              <a:t>3 группа</a:t>
            </a:r>
            <a:r>
              <a:rPr lang="ru-RU" dirty="0">
                <a:latin typeface="Calibri"/>
                <a:ea typeface="Calibri"/>
                <a:cs typeface="Times New Roman"/>
              </a:rPr>
              <a:t>, дадут краткую характеристику </a:t>
            </a:r>
            <a:endParaRPr lang="ru-RU" dirty="0" smtClean="0">
              <a:latin typeface="Calibri"/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latin typeface="Calibri"/>
                <a:ea typeface="Calibri"/>
                <a:cs typeface="Times New Roman"/>
              </a:rPr>
              <a:t>    климату </a:t>
            </a:r>
            <a:r>
              <a:rPr lang="ru-RU" dirty="0">
                <a:latin typeface="Calibri"/>
                <a:ea typeface="Calibri"/>
                <a:cs typeface="Times New Roman"/>
              </a:rPr>
              <a:t>Томского района.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933056"/>
            <a:ext cx="2715497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157192"/>
            <a:ext cx="1512168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085184"/>
            <a:ext cx="142875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662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844824"/>
            <a:ext cx="8589565" cy="428133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Для успешного решения проектной задачи, вы должны пройти </a:t>
            </a:r>
            <a:r>
              <a:rPr lang="ru-RU" i="1" u="sng" dirty="0" smtClean="0">
                <a:solidFill>
                  <a:srgbClr val="FF0000"/>
                </a:solidFill>
              </a:rPr>
              <a:t>следующие этапы:</a:t>
            </a:r>
          </a:p>
          <a:p>
            <a:pPr>
              <a:buFont typeface="Arial" charset="0"/>
              <a:buChar char="•"/>
            </a:pPr>
            <a:r>
              <a:rPr lang="ru-RU" dirty="0"/>
              <a:t>р</a:t>
            </a:r>
            <a:r>
              <a:rPr lang="ru-RU" dirty="0" smtClean="0"/>
              <a:t>аспределение ролей;</a:t>
            </a:r>
          </a:p>
          <a:p>
            <a:pPr>
              <a:buFont typeface="Arial" charset="0"/>
              <a:buChar char="•"/>
            </a:pPr>
            <a:r>
              <a:rPr lang="ru-RU" dirty="0"/>
              <a:t>р</a:t>
            </a:r>
            <a:r>
              <a:rPr lang="ru-RU" dirty="0" smtClean="0"/>
              <a:t>абота в группе (решение задачи);</a:t>
            </a:r>
          </a:p>
          <a:p>
            <a:pPr>
              <a:buFont typeface="Arial" charset="0"/>
              <a:buChar char="•"/>
            </a:pPr>
            <a:r>
              <a:rPr lang="ru-RU" dirty="0"/>
              <a:t>п</a:t>
            </a:r>
            <a:r>
              <a:rPr lang="ru-RU" dirty="0" smtClean="0"/>
              <a:t>одготовка к публичной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презентации конечного продукта;</a:t>
            </a:r>
          </a:p>
          <a:p>
            <a:pPr>
              <a:buFont typeface="Arial" charset="0"/>
              <a:buChar char="•"/>
            </a:pPr>
            <a:r>
              <a:rPr lang="ru-RU" dirty="0"/>
              <a:t>п</a:t>
            </a:r>
            <a:r>
              <a:rPr lang="ru-RU" dirty="0" smtClean="0"/>
              <a:t>резентация конечного продукта;</a:t>
            </a:r>
          </a:p>
          <a:p>
            <a:pPr>
              <a:buFont typeface="Arial" charset="0"/>
              <a:buChar char="•"/>
            </a:pPr>
            <a:r>
              <a:rPr lang="ru-RU" dirty="0"/>
              <a:t>р</a:t>
            </a:r>
            <a:r>
              <a:rPr lang="ru-RU" dirty="0" smtClean="0"/>
              <a:t>ефлексия в команде.   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Помните!!!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913548"/>
            <a:ext cx="3863085" cy="325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392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16832"/>
            <a:ext cx="7804389" cy="4209331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Членами жюри будет оцениваться 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ТВОРЧЕСКИЙ ПОДХОД</a:t>
            </a:r>
            <a:r>
              <a:rPr lang="ru-RU" dirty="0" smtClean="0"/>
              <a:t> в выполнении проектной задачи.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Очень важно!!!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98" y="1700808"/>
            <a:ext cx="200025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509120"/>
            <a:ext cx="3147984" cy="234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42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Спасибо за работу!!!</a:t>
            </a:r>
            <a:endParaRPr lang="ru-RU" i="1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57" t="20797" r="22043" b="7393"/>
          <a:stretch/>
        </p:blipFill>
        <p:spPr>
          <a:xfrm>
            <a:off x="425450" y="2060848"/>
            <a:ext cx="2664296" cy="2692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" y="5016500"/>
            <a:ext cx="8718550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446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214</Words>
  <Application>Microsoft Office PowerPoint</Application>
  <PresentationFormat>Экран (4:3)</PresentationFormat>
  <Paragraphs>43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Волна</vt:lpstr>
      <vt:lpstr> МОЯ МАЛАЯ РОДИНА проектная задача</vt:lpstr>
      <vt:lpstr>Туристическое агентство «Круиз»</vt:lpstr>
      <vt:lpstr>Презентация PowerPoint</vt:lpstr>
      <vt:lpstr>Помните!!!</vt:lpstr>
      <vt:lpstr>Очень важно!!!</vt:lpstr>
      <vt:lpstr>Спасибо за работу!!!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МОЯ МАЛАЯ РОДИНА проектная задача</dc:title>
  <dc:creator>Администратор</dc:creator>
  <cp:lastModifiedBy>rassvet-uch</cp:lastModifiedBy>
  <cp:revision>11</cp:revision>
  <dcterms:created xsi:type="dcterms:W3CDTF">2014-11-13T10:36:06Z</dcterms:created>
  <dcterms:modified xsi:type="dcterms:W3CDTF">2015-11-06T04:16:51Z</dcterms:modified>
</cp:coreProperties>
</file>